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7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dictionnaire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AVANT» ou « APRES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5225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cherche le mot « kaki » dans le dictionnaire. Je suis à la première page des L. Il faut que je cherche avant ou après pour trouver mon mot ?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cherche le mot « grillon » dans le dictionnaire. Je suis à la première page des H. Il faut que je cherche avant ou après pour trouver mon mot ?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882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AVANT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>
                <a:latin typeface="Calibri" panose="020F0502020204030204" pitchFamily="34" charset="0"/>
                <a:cs typeface="Calibri" panose="020F0502020204030204" pitchFamily="34" charset="0"/>
              </a:rPr>
              <a:t>AVANT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487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œil – nez – bouche – oreille - cheveu</a:t>
            </a:r>
            <a:endParaRPr lang="fr-FR" sz="54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bord – bout – bosquet – boite – botte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bouche – cheveu– nez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œil – oreille</a:t>
            </a:r>
            <a:endParaRPr lang="fr-FR" sz="54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boite – bord– bosquet –</a:t>
            </a:r>
          </a:p>
          <a:p>
            <a:pPr marL="0" indent="0">
              <a:buNone/>
            </a:pPr>
            <a:r>
              <a:rPr lang="fr-FR" sz="4000" cap="sm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botte – bout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1583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médecin » est avant le mot « maison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médecin » est avant le mot « mettre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FAUX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VRAI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chapeau » est avant le mot « citron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chapeau » est avant le mot « cerise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9555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VRAI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FAUX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93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« Vrai » ou « Faux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brillant » est après le mot « bouton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mot « gronder » est après le mot « grandir » dans le dictionnaire.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96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VRAI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VRAI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639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317</Words>
  <Application>Microsoft Office PowerPoint</Application>
  <PresentationFormat>Grand écran</PresentationFormat>
  <Paragraphs>94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Range dans l’ordre alphabétique : </vt:lpstr>
      <vt:lpstr>Correction</vt:lpstr>
      <vt:lpstr>Écris « Vrai » ou « Faux »</vt:lpstr>
      <vt:lpstr>Correction</vt:lpstr>
      <vt:lpstr>Écris « Vrai » ou « Faux »</vt:lpstr>
      <vt:lpstr>Correction</vt:lpstr>
      <vt:lpstr>Écris « Vrai » ou « Faux »</vt:lpstr>
      <vt:lpstr>Correction</vt:lpstr>
      <vt:lpstr>Écris « AVANT» ou « APRES »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2022-03-30T13:02:04Z</dcterms:modified>
</cp:coreProperties>
</file>